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B5B8"/>
    <a:srgbClr val="1A3D51"/>
    <a:srgbClr val="08BBEE"/>
    <a:srgbClr val="C6DA7F"/>
    <a:srgbClr val="AB69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863"/>
  </p:normalViewPr>
  <p:slideViewPr>
    <p:cSldViewPr snapToGrid="0" snapToObjects="1">
      <p:cViewPr varScale="1">
        <p:scale>
          <a:sx n="104" d="100"/>
          <a:sy n="104" d="100"/>
        </p:scale>
        <p:origin x="21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0A4E3-E1ED-964D-8C92-4DD5D8A4281A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D0BADE-31B0-D342-973D-B9BB63C2A709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27139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5377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61399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4623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8085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59418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9472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95058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9549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23438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7068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10086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27780-894C-A747-AC03-E9E29B14A302}" type="datetimeFigureOut">
              <a:rPr lang="en-BE" smtClean="0"/>
              <a:t>30/07/2026</a:t>
            </a:fld>
            <a:endParaRPr lang="en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03855-6C40-CD43-B746-F9EA68E77E06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77967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186DB3-5D73-337D-F91F-8BDDA7C842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4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2643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Humacom Dejan ILIC</dc:creator>
  <cp:lastModifiedBy>Dejan Ilic</cp:lastModifiedBy>
  <cp:revision>111</cp:revision>
  <dcterms:created xsi:type="dcterms:W3CDTF">2020-03-18T15:41:03Z</dcterms:created>
  <dcterms:modified xsi:type="dcterms:W3CDTF">2026-07-30T08:04:56Z</dcterms:modified>
</cp:coreProperties>
</file>