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A6A9"/>
    <a:srgbClr val="074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8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3151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2121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5176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805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130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4777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8365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1907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8133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6919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9063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07644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7424C"/>
          </a:solidFill>
          <a:latin typeface="Quicksand 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AA6A9"/>
          </a:solidFill>
          <a:latin typeface="Quicksand Medium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AA6A9"/>
          </a:solidFill>
          <a:latin typeface="Quicksand Medium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AA6A9"/>
          </a:solidFill>
          <a:latin typeface="Quicksand Medium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AA6A9"/>
          </a:solidFill>
          <a:latin typeface="Quicksand Medium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AA6A9"/>
          </a:solidFill>
          <a:latin typeface="Quicksand Medium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oster for a medical conference&#10;&#10;AI-generated content may be incorrect.">
            <a:extLst>
              <a:ext uri="{FF2B5EF4-FFF2-40B4-BE49-F238E27FC236}">
                <a16:creationId xmlns:a16="http://schemas.microsoft.com/office/drawing/2014/main" id="{3716192B-D9F1-88F9-E517-C5DD63555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90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88E41-303F-FC67-643B-7A6780C5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CD5C0-82C1-FBF8-4055-0AB0A353C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1407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Quicksand Bold</vt:lpstr>
      <vt:lpstr>Quicksand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Dejan Ilic</dc:creator>
  <cp:lastModifiedBy>Dejan Ilic</cp:lastModifiedBy>
  <cp:revision>2</cp:revision>
  <dcterms:created xsi:type="dcterms:W3CDTF">2025-09-01T12:41:42Z</dcterms:created>
  <dcterms:modified xsi:type="dcterms:W3CDTF">2025-09-01T12:52:09Z</dcterms:modified>
</cp:coreProperties>
</file>