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A6A9"/>
    <a:srgbClr val="0742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DE840-87DF-521F-50DB-5E2786F00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11878B-6C41-3AC7-5D82-926284BA66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B1191-A275-4D48-0B14-AB0F02DC6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48272-BD03-F52B-043B-71CF8CDCA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026E-266A-76FB-4C64-153DBC20B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0939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8E02F-7836-60E0-EA2D-A7FB785EF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E7506-AB63-4D05-5B6D-A6954A45D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D994F-CD3E-2BC9-C2CA-96F0C06C7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BD7F0-C091-962A-043B-016F5DFF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B3DE9-4507-60F9-A106-0464BADBA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61360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0CCE79-C001-0FD6-FFDD-8B7BFDE752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4147AB-B7AE-A1FC-76E0-783096755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1EBE8-0582-50D4-6CDD-261873FC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21FF6-1C19-347E-C0F1-E90BB9039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CD760-57A6-1E02-615D-2A63BC07C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2446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BC84B-31F7-9976-9C63-E7CC22178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CD982-1C5D-3D13-0169-6EDA559CC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5101F-36EE-295D-D107-9C9629CFF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69F6A-9791-6CD0-89C0-7EBFFCECE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D570C-1F32-39DB-4D13-983E4106C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5959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EA551-C594-E04C-5D2E-C7DA0B571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2EFCD-E3C1-0C73-F40A-DC4C7B148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2B9B5-95D0-6106-DE13-DA70B9530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C6ACA-89CB-3353-E3BE-323888FC6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375B4-DDF4-A3AD-5585-DB58FB3C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2784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44E8C-9A70-51DD-F9EE-055A85A9B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AF76E-B21B-F46F-8697-9EFBD407E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84853E-F8A6-CC10-2B2B-E8C6DA10E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C128E7-45BE-EBC2-2FC3-47367CFF9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03E73-F09B-D812-FDD2-B3F56C675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00830-B7DB-FDC4-5759-53C9DD30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9370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2DFC3-6995-0518-0992-41CBABBFD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1AE30-9FC5-8B40-4F65-51F9418C5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CAF8-E6B5-7505-6133-90ADF3002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C2B1CF-614D-5CD9-6A4D-6C25AF794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57BBB3-A0BA-3056-C06D-47592D292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F43D66-120A-DFF2-955B-0F183D8B6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647B87-5E44-E93A-1EF1-0332206A6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7A06A-14AA-76CE-557B-ABE67E04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958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0C9E3-3517-FBAA-F2FA-E02F6356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929044-67A7-00D8-A529-8C8C536A9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BFACED-22AA-1D57-2FEC-940EF59A0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91765D-91B3-E313-DA57-6AC83BE3F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0320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BD199D-D34F-C92C-E5B6-DAC165C77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8B4354-4AA4-1F33-09BA-5D133134B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763C7-7938-E1B8-074C-A3099B193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75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098BE-4BF8-232B-CAA7-92F53B44F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789C9-71C1-DA1B-543D-ED9BEF652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5F5FC-3AB1-4B58-16F1-644C89A0F3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C2BC5-13E9-788D-7ED8-E4142C9C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263AE-C40C-8FD1-AA04-4299EC70E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5FF204-0E46-6D77-B7EB-3D7AAE236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1779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6A210-249E-5F54-E8F7-86D577C90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DF12EB-3AC4-7E68-BCA8-B650DC98C9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7EEAE-ABCC-EAA3-8764-9C813021D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0C175-FD37-E56A-CFEA-527CDA169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3C1EE-D54E-0816-716D-522B42852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47F73-3EC4-9FA5-2455-500CF8FC8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2754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7B5859-D13E-492E-2001-EEB443993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14154-C955-A020-2AB4-D6C672FE9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F6AAC-F192-6B85-53E6-EADE7DACE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5C5BCA-3B9B-774B-B194-FC614DB2DC0C}" type="datetimeFigureOut">
              <a:rPr lang="en-BE" smtClean="0"/>
              <a:t>01/09/2025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90128-7DC8-7C0F-EB93-0FE1F3BD9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D63AC-C952-84DB-8B0F-8E04C8B24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A751EE-E117-374F-8033-0BA1A9D1D2B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7750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7424C"/>
          </a:solidFill>
          <a:latin typeface="Quicksand Bold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rgbClr val="1AA6A9"/>
          </a:solidFill>
          <a:latin typeface="Quicksand Medium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rgbClr val="1AA6A9"/>
          </a:solidFill>
          <a:latin typeface="Quicksand Medium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rgbClr val="1AA6A9"/>
          </a:solidFill>
          <a:latin typeface="Quicksand Medium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AA6A9"/>
          </a:solidFill>
          <a:latin typeface="Quicksand Medium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AA6A9"/>
          </a:solidFill>
          <a:latin typeface="Quicksand Medium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oster for a medical conference&#10;&#10;AI-generated content may be incorrect.">
            <a:extLst>
              <a:ext uri="{FF2B5EF4-FFF2-40B4-BE49-F238E27FC236}">
                <a16:creationId xmlns:a16="http://schemas.microsoft.com/office/drawing/2014/main" id="{F1637480-7A44-D5A7-8C6D-992452666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90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88E41-303F-FC67-643B-7A6780C5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CD5C0-82C1-FBF8-4055-0AB0A353C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1407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Quicksand Bold</vt:lpstr>
      <vt:lpstr>Quicksand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Dejan Ilic</dc:creator>
  <cp:lastModifiedBy>Dejan Ilic</cp:lastModifiedBy>
  <cp:revision>1</cp:revision>
  <dcterms:created xsi:type="dcterms:W3CDTF">2025-09-01T12:41:42Z</dcterms:created>
  <dcterms:modified xsi:type="dcterms:W3CDTF">2025-09-01T12:49:36Z</dcterms:modified>
</cp:coreProperties>
</file>