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B5B8"/>
    <a:srgbClr val="1A3D51"/>
    <a:srgbClr val="08BBEE"/>
    <a:srgbClr val="C6DA7F"/>
    <a:srgbClr val="AB6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557"/>
    <p:restoredTop sz="94870"/>
  </p:normalViewPr>
  <p:slideViewPr>
    <p:cSldViewPr snapToGrid="0" snapToObjects="1">
      <p:cViewPr varScale="1">
        <p:scale>
          <a:sx n="90" d="100"/>
          <a:sy n="90" d="100"/>
        </p:scale>
        <p:origin x="20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0A4E3-E1ED-964D-8C92-4DD5D8A4281A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0BADE-31B0-D342-973D-B9BB63C2A7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2713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537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1399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4623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808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9418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9472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5058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954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3438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706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0086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7780-894C-A747-AC03-E9E29B14A302}" type="datetimeFigureOut">
              <a:rPr lang="en-BE" smtClean="0"/>
              <a:t>09/07/2025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7796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oster for a medical conference&#10;&#10;AI-generated content may be incorrect.">
            <a:extLst>
              <a:ext uri="{FF2B5EF4-FFF2-40B4-BE49-F238E27FC236}">
                <a16:creationId xmlns:a16="http://schemas.microsoft.com/office/drawing/2014/main" id="{77E9E4CC-377C-9BE9-7121-942C05619E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2643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Dejan Ilic</cp:lastModifiedBy>
  <cp:revision>110</cp:revision>
  <dcterms:created xsi:type="dcterms:W3CDTF">2020-03-18T15:41:03Z</dcterms:created>
  <dcterms:modified xsi:type="dcterms:W3CDTF">2025-07-09T14:32:18Z</dcterms:modified>
</cp:coreProperties>
</file>