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B5B8"/>
    <a:srgbClr val="1A3D51"/>
    <a:srgbClr val="08BBEE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870"/>
  </p:normalViewPr>
  <p:slideViewPr>
    <p:cSldViewPr snapToGrid="0" snapToObjects="1">
      <p:cViewPr varScale="1">
        <p:scale>
          <a:sx n="114" d="100"/>
          <a:sy n="11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5377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139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4623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808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941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472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5058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549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343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7068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0086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26/05/2025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7796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8D7370-5AFD-9A9C-91D6-95335273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" b="9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2642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Dejan Ilic</cp:lastModifiedBy>
  <cp:revision>108</cp:revision>
  <dcterms:created xsi:type="dcterms:W3CDTF">2020-03-18T15:41:03Z</dcterms:created>
  <dcterms:modified xsi:type="dcterms:W3CDTF">2025-05-26T07:45:24Z</dcterms:modified>
</cp:coreProperties>
</file>