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B5B8"/>
    <a:srgbClr val="1A3D51"/>
    <a:srgbClr val="08BBEE"/>
    <a:srgbClr val="C6DA7F"/>
    <a:srgbClr val="AB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898"/>
  </p:normalViewPr>
  <p:slideViewPr>
    <p:cSldViewPr snapToGrid="0" snapToObjects="1">
      <p:cViewPr varScale="1">
        <p:scale>
          <a:sx n="109" d="100"/>
          <a:sy n="109" d="100"/>
        </p:scale>
        <p:origin x="21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0A4E3-E1ED-964D-8C92-4DD5D8A4281A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BADE-31B0-D342-973D-B9BB63C2A7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713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C1FC-C5A7-FB4C-8F40-78C649A24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B454F-0B1E-9844-990A-A84207D4E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43618-95E8-5E44-BFD3-30D0951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13B56-0316-C144-8B46-F3611951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BBA06-D54A-7543-A015-05C325B3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7988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EF9C4-1E0D-6041-AB37-A2869E7D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EE71A-134B-E541-A672-AAC8D5B19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6A842-E20A-F647-B987-10B8B34C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EE679-17B9-D040-B09E-E9422478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BC42A-A739-FC44-B9DC-536FF29A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8756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59C69E-4DCF-3B41-ABA0-1C98CB298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8E067-7EE2-B548-A1C1-7BEC08B9D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83017-60BE-6144-8EDD-A0092CB09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8FD9A-9CBC-FD4F-9C59-BB9C8ABB6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4ECC1-4963-0447-B1B7-551375D5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2131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BFDBE-E539-374F-AA92-03CD84DED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0" i="0">
                <a:solidFill>
                  <a:srgbClr val="21B5B8"/>
                </a:solidFill>
                <a:latin typeface="Quicksand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8395D-C7F7-624F-BD3E-F5330852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8BA23-883B-CE44-942F-2983BBE7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3B52-21CD-CB46-8044-A8A08752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9146-30F5-B841-890D-BF7CCB5F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1314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94021-8999-564B-9605-9CBF4CE1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05305-A32A-D548-AF82-AAC9882CD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F1175-8821-3948-9046-8903E20D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6CF8-A1CC-D542-90C6-CC71349D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64A5C-B93D-364E-9305-F539DEA0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396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0F318-A0A8-F246-AEA3-E6ED0C17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5B316-8550-B945-B4CA-442760C64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1114A-3B6E-804D-9354-19C2C1D90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D9D2F-6C2E-5D4E-A07F-0320DD3B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9CBA0-5276-6C47-8285-2A5ECDEC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80B46-0BC9-5248-B037-31CA0DF4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1026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A507-2FD9-3B43-8519-0DB1F79B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0E707-7661-D041-9270-935DA959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98517-7EC5-5340-A567-E6D5AF5E1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55D28E-54A7-3648-BE8F-2A3F16248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E31F6-63F7-854A-8EBB-D1695ACC2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D77FA-5ED2-2C43-9CF2-709A16E8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4DEAB-FAD6-E34F-96DD-F77FCE7D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13D63B-99F7-9544-897C-8FA3BAC5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224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774D1-FA49-E14B-ACD7-CE56E5D9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CD9EA8-2D0F-0246-8BC0-CB9BB5A4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EF746-BF83-ED47-8A55-513C28B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177B3-88DB-A643-B84D-C9D03571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8267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3B3485-937B-504F-8671-ACFAC460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CD993E-E23A-E34D-ACFF-98DBE9AC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E1500-9178-A44F-9135-3C8604C1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448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B25C-53AB-A646-9241-AE759F71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0E10D-5D2B-E747-8141-DE41BA741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9D286-0D63-9147-B619-5AB217AC8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F1AF1-BBD8-164C-92AE-911563CA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0003-8722-834E-80B7-3119BEC2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DC605-8A29-794A-A48B-B29CF00A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59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C9FC2-2FFC-A841-A676-62B2B97F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13DD3-8199-0049-B0DF-3A94ADD50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ABA46-732A-BB43-A593-59A2B7C2D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1BD59-1645-1A45-A306-077096EBF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6358D-9748-8240-8B3F-4DA5325E2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7F7D-D883-084E-B1A7-6373E07F7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9464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62591-747F-A44F-8319-DB2F3282E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704C2-C64F-8E43-9093-F815A83D4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0D9D4-A36E-C147-A90E-3ABAC4AED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265D8-0F93-A34E-BA59-7A29E6AA2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3D8A-5F19-4145-A47C-A37C963FF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6077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rgbClr val="21B5B8"/>
          </a:solidFill>
          <a:latin typeface="Quicksand Medium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F66B6A-217D-DED3-5AAC-8488C1EAFC5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Quicksand</vt:lpstr>
      <vt:lpstr>Quicksand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Dejan Ilic</cp:lastModifiedBy>
  <cp:revision>107</cp:revision>
  <dcterms:created xsi:type="dcterms:W3CDTF">2020-03-18T15:41:03Z</dcterms:created>
  <dcterms:modified xsi:type="dcterms:W3CDTF">2025-05-26T07:45:38Z</dcterms:modified>
</cp:coreProperties>
</file>