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B5B8"/>
    <a:srgbClr val="1A3D51"/>
    <a:srgbClr val="08BBEE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557"/>
    <p:restoredTop sz="94929"/>
  </p:normalViewPr>
  <p:slideViewPr>
    <p:cSldViewPr snapToGrid="0" snapToObjects="1">
      <p:cViewPr varScale="1">
        <p:scale>
          <a:sx n="67" d="100"/>
          <a:sy n="67" d="100"/>
        </p:scale>
        <p:origin x="200" y="1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="0" i="0">
                <a:solidFill>
                  <a:srgbClr val="21B5B8"/>
                </a:solidFill>
                <a:latin typeface="Quicksand Medium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21B5B8"/>
          </a:solidFill>
          <a:latin typeface="Quicksand Mediu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of a human head&#10;&#10;AI-generated content may be incorrect.">
            <a:extLst>
              <a:ext uri="{FF2B5EF4-FFF2-40B4-BE49-F238E27FC236}">
                <a16:creationId xmlns:a16="http://schemas.microsoft.com/office/drawing/2014/main" id="{E4F66B6A-217D-DED3-5AAC-8488C1EAF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Quicksand</vt:lpstr>
      <vt:lpstr>Quicksand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Dejan Ilic</cp:lastModifiedBy>
  <cp:revision>106</cp:revision>
  <dcterms:created xsi:type="dcterms:W3CDTF">2020-03-18T15:41:03Z</dcterms:created>
  <dcterms:modified xsi:type="dcterms:W3CDTF">2025-05-15T08:43:29Z</dcterms:modified>
</cp:coreProperties>
</file>