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BBEE"/>
    <a:srgbClr val="21B5B8"/>
    <a:srgbClr val="C6DA7F"/>
    <a:srgbClr val="AB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4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21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A4E3-E1ED-964D-8C92-4DD5D8A4281A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BADE-31B0-D342-973D-B9BB63C2A7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713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2849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770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3460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2807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151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4156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9818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24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1123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2709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0397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919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21D2929-7B07-9EDA-2725-A8A78B74D0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2059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77</cp:revision>
  <dcterms:created xsi:type="dcterms:W3CDTF">2020-03-18T15:41:03Z</dcterms:created>
  <dcterms:modified xsi:type="dcterms:W3CDTF">2024-05-24T12:25:25Z</dcterms:modified>
</cp:coreProperties>
</file>