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BBEE"/>
    <a:srgbClr val="21B5B8"/>
    <a:srgbClr val="C6DA7F"/>
    <a:srgbClr val="AB69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24"/>
    <p:restoredTop sz="94831"/>
  </p:normalViewPr>
  <p:slideViewPr>
    <p:cSldViewPr snapToGrid="0" snapToObjects="1">
      <p:cViewPr varScale="1">
        <p:scale>
          <a:sx n="148" d="100"/>
          <a:sy n="148" d="100"/>
        </p:scale>
        <p:origin x="126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90A4E3-E1ED-964D-8C92-4DD5D8A4281A}" type="datetimeFigureOut">
              <a:rPr lang="en-BE" smtClean="0"/>
              <a:t>24/05/2024</a:t>
            </a:fld>
            <a:endParaRPr lang="en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D0BADE-31B0-D342-973D-B9BB63C2A709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127139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5C1FC-C5A7-FB4C-8F40-78C649A241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9B454F-0B1E-9844-990A-A84207D4EF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B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243618-95E8-5E44-BFD3-30D0951E4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7780-894C-A747-AC03-E9E29B14A302}" type="datetimeFigureOut">
              <a:rPr lang="en-BE" smtClean="0"/>
              <a:t>24/05/2024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D13B56-0316-C144-8B46-F36119517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BBA06-D54A-7543-A015-05C325B33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379885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8EF9C4-1E0D-6041-AB37-A2869E7DE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3EE71A-134B-E541-A672-AAC8D5B19D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26A842-E20A-F647-B987-10B8B34C1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7780-894C-A747-AC03-E9E29B14A302}" type="datetimeFigureOut">
              <a:rPr lang="en-BE" smtClean="0"/>
              <a:t>24/05/2024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1EE679-17B9-D040-B09E-E94224784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CBC42A-A739-FC44-B9DC-536FF29A3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987560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959C69E-4DCF-3B41-ABA0-1C98CB298C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48E067-7EE2-B548-A1C1-7BEC08B9D0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D83017-60BE-6144-8EDD-A0092CB09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7780-894C-A747-AC03-E9E29B14A302}" type="datetimeFigureOut">
              <a:rPr lang="en-BE" smtClean="0"/>
              <a:t>24/05/2024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58FD9A-9CBC-FD4F-9C59-BB9C8ABB6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4ECC1-4963-0447-B1B7-551375D5B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421319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BFDBE-E539-374F-AA92-03CD84DED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 b="0" i="0">
                <a:solidFill>
                  <a:srgbClr val="21B5B8"/>
                </a:solidFill>
                <a:latin typeface="Quicksand Medium" pitchFamily="2" charset="77"/>
              </a:defRPr>
            </a:lvl1pPr>
          </a:lstStyle>
          <a:p>
            <a:r>
              <a:rPr lang="en-GB" dirty="0"/>
              <a:t>Click to edit Master title style</a:t>
            </a:r>
            <a:endParaRPr lang="en-B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E8395D-C7F7-624F-BD3E-F533085258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Quicksand" pitchFamily="2" charset="77"/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Quicksand" pitchFamily="2" charset="77"/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Quicksand" pitchFamily="2" charset="77"/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Quicksand" pitchFamily="2" charset="77"/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Quicksand" pitchFamily="2" charset="77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B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38BA23-883B-CE44-942F-2983BBE75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7780-894C-A747-AC03-E9E29B14A302}" type="datetimeFigureOut">
              <a:rPr lang="en-BE" smtClean="0"/>
              <a:t>24/05/2024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A23B52-21CD-CB46-8044-A8A08752C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D89146-30F5-B841-890D-BF7CCB5F3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713146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94021-8999-564B-9605-9CBF4CE19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E05305-A32A-D548-AF82-AAC9882CD6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FF1175-8821-3948-9046-8903E20DE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7780-894C-A747-AC03-E9E29B14A302}" type="datetimeFigureOut">
              <a:rPr lang="en-BE" smtClean="0"/>
              <a:t>24/05/2024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5E6CF8-A1CC-D542-90C6-CC71349D0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164A5C-B93D-364E-9305-F539DEA0A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43960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0F318-A0A8-F246-AEA3-E6ED0C17F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45B316-8550-B945-B4CA-442760C64F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BE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61114A-3B6E-804D-9354-19C2C1D90F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BE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BD9D2F-6C2E-5D4E-A07F-0320DD3B4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7780-894C-A747-AC03-E9E29B14A302}" type="datetimeFigureOut">
              <a:rPr lang="en-BE" smtClean="0"/>
              <a:t>24/05/2024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49CBA0-5276-6C47-8285-2A5ECDEC4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980B46-0BC9-5248-B037-31CA0DF48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110261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A7A507-2FD9-3B43-8519-0DB1F79B3B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10E707-7661-D041-9270-935DA959FC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F98517-7EC5-5340-A567-E6D5AF5E1B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55D28E-54A7-3648-BE8F-2A3F162481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BE31F6-63F7-854A-8EBB-D1695ACC28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2D77FA-5ED2-2C43-9CF2-709A16E81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7780-894C-A747-AC03-E9E29B14A302}" type="datetimeFigureOut">
              <a:rPr lang="en-BE" smtClean="0"/>
              <a:t>24/05/2024</a:t>
            </a:fld>
            <a:endParaRPr lang="en-B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8B4DEAB-FAD6-E34F-96DD-F77FCE7D7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113D63B-99F7-9544-897C-8FA3BAC5B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642245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B774D1-FA49-E14B-ACD7-CE56E5D96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CD9EA8-2D0F-0246-8BC0-CB9BB5A4C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7780-894C-A747-AC03-E9E29B14A302}" type="datetimeFigureOut">
              <a:rPr lang="en-BE" smtClean="0"/>
              <a:t>24/05/2024</a:t>
            </a:fld>
            <a:endParaRPr lang="en-B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EEF746-BF83-ED47-8A55-513C28B8F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2177B3-88DB-A643-B84D-C9D03571B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382672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03B3485-937B-504F-8671-ACFAC4607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7780-894C-A747-AC03-E9E29B14A302}" type="datetimeFigureOut">
              <a:rPr lang="en-BE" smtClean="0"/>
              <a:t>24/05/2024</a:t>
            </a:fld>
            <a:endParaRPr lang="en-B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CD993E-E23A-E34D-ACFF-98DBE9ACE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EE1500-9178-A44F-9135-3C8604C1F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604481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EB25C-53AB-A646-9241-AE759F712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20E10D-5D2B-E747-8141-DE41BA7414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09D286-0D63-9147-B619-5AB217AC8C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FF1AF1-BBD8-164C-92AE-911563CAE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7780-894C-A747-AC03-E9E29B14A302}" type="datetimeFigureOut">
              <a:rPr lang="en-BE" smtClean="0"/>
              <a:t>24/05/2024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9F0003-8722-834E-80B7-3119BEC24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8DC605-8A29-794A-A48B-B29CF00AA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64590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C9FC2-2FFC-A841-A676-62B2B97F3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7D13DD3-8199-0049-B0DF-3A94ADD501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AABA46-732A-BB43-A593-59A2B7C2D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31BD59-1645-1A45-A306-077096EBF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7780-894C-A747-AC03-E9E29B14A302}" type="datetimeFigureOut">
              <a:rPr lang="en-BE" smtClean="0"/>
              <a:t>24/05/2024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26358D-9748-8240-8B3F-4DA5325E2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D27F7D-D883-084E-B1A7-6373E07F7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794645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062591-747F-A44F-8319-DB2F3282E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B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2704C2-C64F-8E43-9093-F815A83D4A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B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00D9D4-A36E-C147-A90E-3ABAC4AED8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E27780-894C-A747-AC03-E9E29B14A302}" type="datetimeFigureOut">
              <a:rPr lang="en-BE" smtClean="0"/>
              <a:t>24/05/2024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9265D8-0F93-A34E-BA59-7A29E6AA2D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C93D8A-5F19-4145-A47C-A37C963FF0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60773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rgbClr val="21B5B8"/>
          </a:solidFill>
          <a:latin typeface="Quicksand Medium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65000"/>
              <a:lumOff val="35000"/>
            </a:schemeClr>
          </a:solidFill>
          <a:latin typeface="Quicksand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Quicksand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Quicksand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Quicksand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Quicksand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AF1CC5F-97E0-0FCC-8BF9-5EC1D2D53B2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94459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2064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Quicksand</vt:lpstr>
      <vt:lpstr>Quicksand Medium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Humacom Dejan ILIC</dc:creator>
  <cp:lastModifiedBy>Humacom Dejan ILIC</cp:lastModifiedBy>
  <cp:revision>76</cp:revision>
  <dcterms:created xsi:type="dcterms:W3CDTF">2020-03-18T15:41:03Z</dcterms:created>
  <dcterms:modified xsi:type="dcterms:W3CDTF">2024-05-24T12:24:53Z</dcterms:modified>
</cp:coreProperties>
</file>