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BBEE"/>
    <a:srgbClr val="21B5B8"/>
    <a:srgbClr val="C6DA7F"/>
    <a:srgbClr val="AB69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24"/>
    <p:restoredTop sz="94830"/>
  </p:normalViewPr>
  <p:slideViewPr>
    <p:cSldViewPr snapToGrid="0" snapToObjects="1">
      <p:cViewPr varScale="1">
        <p:scale>
          <a:sx n="121" d="100"/>
          <a:sy n="121" d="100"/>
        </p:scale>
        <p:origin x="21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90A4E3-E1ED-964D-8C92-4DD5D8A4281A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0BADE-31B0-D342-973D-B9BB63C2A709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127139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828493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7707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034606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528074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01514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941565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098181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260247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11238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1527097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50397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E27780-894C-A747-AC03-E9E29B14A302}" type="datetimeFigureOut">
              <a:rPr lang="en-BE" smtClean="0"/>
              <a:t>24/05/2024</a:t>
            </a:fld>
            <a:endParaRPr lang="en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03855-6C40-CD43-B746-F9EA68E77E06}" type="slidenum">
              <a:rPr lang="en-BE" smtClean="0"/>
              <a:t>‹#›</a:t>
            </a:fld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19198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21D2929-7B07-9EDA-2725-A8A78B74D04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45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2059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Humacom Dejan ILIC</dc:creator>
  <cp:lastModifiedBy>Humacom Dejan ILIC</cp:lastModifiedBy>
  <cp:revision>77</cp:revision>
  <dcterms:created xsi:type="dcterms:W3CDTF">2020-03-18T15:41:03Z</dcterms:created>
  <dcterms:modified xsi:type="dcterms:W3CDTF">2024-05-24T12:25:25Z</dcterms:modified>
</cp:coreProperties>
</file>