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BBEE"/>
    <a:srgbClr val="21B5B8"/>
    <a:srgbClr val="C6DA7F"/>
    <a:srgbClr val="AB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2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A4E3-E1ED-964D-8C92-4DD5D8A4281A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BADE-31B0-D342-973D-B9BB63C2A7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713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9054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4578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8493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0031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8446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2358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2980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1955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5256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4321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7577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483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929FCB-817D-7C37-DCF8-3E67B28B99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1845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70</cp:revision>
  <dcterms:created xsi:type="dcterms:W3CDTF">2020-03-18T15:41:03Z</dcterms:created>
  <dcterms:modified xsi:type="dcterms:W3CDTF">2023-10-18T09:29:44Z</dcterms:modified>
</cp:coreProperties>
</file>