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BBEE"/>
    <a:srgbClr val="21B5B8"/>
    <a:srgbClr val="C6DA7F"/>
    <a:srgbClr val="AB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55"/>
    <p:restoredTop sz="94830"/>
  </p:normalViewPr>
  <p:slideViewPr>
    <p:cSldViewPr snapToGrid="0" snapToObjects="1">
      <p:cViewPr varScale="1">
        <p:scale>
          <a:sx n="121" d="100"/>
          <a:sy n="121" d="100"/>
        </p:scale>
        <p:origin x="21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90A4E3-E1ED-964D-8C92-4DD5D8A4281A}" type="datetimeFigureOut">
              <a:rPr lang="en-BE" smtClean="0"/>
              <a:t>18/10/2023</a:t>
            </a:fld>
            <a:endParaRPr lang="en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D0BADE-31B0-D342-973D-B9BB63C2A709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127139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18/10/2023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390544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18/10/2023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445788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18/10/2023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484930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18/10/2023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900314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18/10/2023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184464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18/10/2023</a:t>
            </a:fld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623583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18/10/2023</a:t>
            </a:fld>
            <a:endParaRPr lang="en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029804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18/10/2023</a:t>
            </a:fld>
            <a:endParaRPr lang="en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719554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18/10/2023</a:t>
            </a:fld>
            <a:endParaRPr lang="en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352560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18/10/2023</a:t>
            </a:fld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843215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18/10/2023</a:t>
            </a:fld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375778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27780-894C-A747-AC03-E9E29B14A302}" type="datetimeFigureOut">
              <a:rPr lang="en-BE" smtClean="0"/>
              <a:t>18/10/2023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548319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E929FCB-817D-7C37-DCF8-3E67B28B991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445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1845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Humacom Dejan ILIC</dc:creator>
  <cp:lastModifiedBy>Humacom Dejan ILIC</cp:lastModifiedBy>
  <cp:revision>70</cp:revision>
  <dcterms:created xsi:type="dcterms:W3CDTF">2020-03-18T15:41:03Z</dcterms:created>
  <dcterms:modified xsi:type="dcterms:W3CDTF">2023-10-18T09:29:44Z</dcterms:modified>
</cp:coreProperties>
</file>