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en-B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8BBEE"/>
    <a:srgbClr val="21B5B8"/>
    <a:srgbClr val="C6DA7F"/>
    <a:srgbClr val="AB69A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724"/>
    <p:restoredTop sz="94831"/>
  </p:normalViewPr>
  <p:slideViewPr>
    <p:cSldViewPr snapToGrid="0" snapToObjects="1">
      <p:cViewPr varScale="1">
        <p:scale>
          <a:sx n="148" d="100"/>
          <a:sy n="148" d="100"/>
        </p:scale>
        <p:origin x="1264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B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990A4E3-E1ED-964D-8C92-4DD5D8A4281A}" type="datetimeFigureOut">
              <a:rPr lang="en-BE" smtClean="0"/>
              <a:t>18/10/2023</a:t>
            </a:fld>
            <a:endParaRPr lang="en-B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B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D0BADE-31B0-D342-973D-B9BB63C2A709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11271398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939D57-A78A-1A95-00BD-F7FB9B177DE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B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24105CE-FDC2-4FEB-5A0A-9F10F719126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B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8C01AE-F2A8-C563-C3D2-F0F56B1F31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27780-894C-A747-AC03-E9E29B14A302}" type="datetimeFigureOut">
              <a:rPr lang="en-BE" smtClean="0"/>
              <a:t>18/10/2023</a:t>
            </a:fld>
            <a:endParaRPr lang="en-B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7CF324-3831-758B-3CF3-C08A56B5BC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FDC5C63-9242-A5AD-91CA-6E57FD2B97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03855-6C40-CD43-B746-F9EA68E77E06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40783903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D99547-3603-13E6-F501-086482C51A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B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B6AE786-12D7-DAA9-3DBA-B2EE7147CFA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B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452E989-077A-9F73-61F2-45F706205D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27780-894C-A747-AC03-E9E29B14A302}" type="datetimeFigureOut">
              <a:rPr lang="en-BE" smtClean="0"/>
              <a:t>18/10/2023</a:t>
            </a:fld>
            <a:endParaRPr lang="en-B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354A43-3208-06FE-231E-4742C2AE5A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9AAB1B-1C79-BD2B-7DC0-A3B3214A16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03855-6C40-CD43-B746-F9EA68E77E06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16796254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A9D7DC3-2EA1-FA7A-FF74-CE594094460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B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53F4E33-815D-F3A8-07C3-3DD7A72F3D3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B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149787-98F8-65F7-D0A1-7AF69AD869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27780-894C-A747-AC03-E9E29B14A302}" type="datetimeFigureOut">
              <a:rPr lang="en-BE" smtClean="0"/>
              <a:t>18/10/2023</a:t>
            </a:fld>
            <a:endParaRPr lang="en-B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8674E00-A1B7-22E6-84FF-3AC3B71D09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A104A0-5C30-C6EB-DA61-DB82119FF6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03855-6C40-CD43-B746-F9EA68E77E06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27427491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70267D-9F56-ECA6-50D3-2DC6576B06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B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B029FA-60CE-C126-FE6B-3C7A7ECEDA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B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136F3C7-8BFA-3DB5-110B-539D83CE01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27780-894C-A747-AC03-E9E29B14A302}" type="datetimeFigureOut">
              <a:rPr lang="en-BE" smtClean="0"/>
              <a:t>18/10/2023</a:t>
            </a:fld>
            <a:endParaRPr lang="en-B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54C3276-6F7A-C120-C18C-9DD08845E1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D5558C0-9E2D-39BE-AFD2-C4D5DAB09E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03855-6C40-CD43-B746-F9EA68E77E06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13003031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527405-1A5A-ACBA-4BD9-F74A20A2F1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B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F3837DB-C7E5-2332-1AF5-94D6B42E72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F74447E-498D-E614-5B05-5EA0A8D691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27780-894C-A747-AC03-E9E29B14A302}" type="datetimeFigureOut">
              <a:rPr lang="en-BE" smtClean="0"/>
              <a:t>18/10/2023</a:t>
            </a:fld>
            <a:endParaRPr lang="en-B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43757B-93F0-5840-39C4-08B7AF8907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3149D5-8F3A-3799-4834-723B04FC26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03855-6C40-CD43-B746-F9EA68E77E06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2941766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2F55BB-C330-33EC-D09A-106D39654A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B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FFF7F3-A5D9-6635-FEB2-6C95637B5A0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B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2D03F6F-CC92-BBD8-2FC0-80F2D5F2924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B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73F1554-E2A8-3E07-F1F1-ED56112F32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27780-894C-A747-AC03-E9E29B14A302}" type="datetimeFigureOut">
              <a:rPr lang="en-BE" smtClean="0"/>
              <a:t>18/10/2023</a:t>
            </a:fld>
            <a:endParaRPr lang="en-B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8E372DA-5DC9-A191-5006-2B8A2C963F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8B2C227-F378-B7AA-0C80-6B95358679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03855-6C40-CD43-B746-F9EA68E77E06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11016738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3673B6-2D86-813A-9CF7-C1E81A2D39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B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7F821D3-37FA-2940-CB40-76E783C4AD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64CC908-A238-A1A0-CA41-A2517219CCF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B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7BC9277-2BD5-A17F-836F-4AD854E6AFF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EA514F1-A7E2-B6D6-B978-2C16EEC0483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B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3CD0BF4-0B0C-59A5-B387-E97245D202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27780-894C-A747-AC03-E9E29B14A302}" type="datetimeFigureOut">
              <a:rPr lang="en-BE" smtClean="0"/>
              <a:t>18/10/2023</a:t>
            </a:fld>
            <a:endParaRPr lang="en-B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77136F6-03DC-C38B-81B4-B38396C315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D858E0B-99D3-F385-6302-2C0908E027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03855-6C40-CD43-B746-F9EA68E77E06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1282809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B0B095-72F2-D1FF-A946-580CDD4270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B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6E83780-78B4-493E-EDCD-197AC100B6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27780-894C-A747-AC03-E9E29B14A302}" type="datetimeFigureOut">
              <a:rPr lang="en-BE" smtClean="0"/>
              <a:t>18/10/2023</a:t>
            </a:fld>
            <a:endParaRPr lang="en-B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5842FFA-B618-8EA7-E9D6-382C58BA6D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C0C1D7E-7A21-A41D-A230-D2820DC819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03855-6C40-CD43-B746-F9EA68E77E06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28535618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769EBA6-AD06-0B50-DC60-CEC7FFD3ED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27780-894C-A747-AC03-E9E29B14A302}" type="datetimeFigureOut">
              <a:rPr lang="en-BE" smtClean="0"/>
              <a:t>18/10/2023</a:t>
            </a:fld>
            <a:endParaRPr lang="en-B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0FD0504-AB92-E266-1038-8F1D3CB39D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5B7D973-4F43-7BC8-0AA4-305466F082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03855-6C40-CD43-B746-F9EA68E77E06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38393715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63F7E2-C98A-8257-D39B-C0D54C4CB1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B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5884A2-634C-FB76-592A-592367BB28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B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AC4728C-FECF-4453-CD28-DEEC3388FB8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7575AFD-B36B-E324-7F60-7375AAF6A8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27780-894C-A747-AC03-E9E29B14A302}" type="datetimeFigureOut">
              <a:rPr lang="en-BE" smtClean="0"/>
              <a:t>18/10/2023</a:t>
            </a:fld>
            <a:endParaRPr lang="en-B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7929A50-7AAB-0040-8D21-B20D05AFCC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88D09EA-5199-B6B1-92FB-B2AD7239F3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03855-6C40-CD43-B746-F9EA68E77E06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33825277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BF69E0-71E6-99E6-EC3D-C74784885E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B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516CD69-B8DB-CFE5-8D34-B1D24701D72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B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7210072-1C09-E304-09E0-6C917C59B2C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8A612E1-192A-E98C-2ADF-61C5C46904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27780-894C-A747-AC03-E9E29B14A302}" type="datetimeFigureOut">
              <a:rPr lang="en-BE" smtClean="0"/>
              <a:t>18/10/2023</a:t>
            </a:fld>
            <a:endParaRPr lang="en-B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5B76B80-F98E-3D1B-6DF8-DCC5761221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22DCB15-843B-2198-C0DB-78A50B59BC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03855-6C40-CD43-B746-F9EA68E77E06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21817176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AAD10B8-A814-946E-A97F-C3EA8A48D5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B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63FEFD0-D0A6-32F6-D076-A42A533088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B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00C493F-C85F-2404-5CC9-926159472FA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E27780-894C-A747-AC03-E9E29B14A302}" type="datetimeFigureOut">
              <a:rPr lang="en-BE" smtClean="0"/>
              <a:t>18/10/2023</a:t>
            </a:fld>
            <a:endParaRPr lang="en-B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1B3EB7-D202-B93D-FF41-825DDBB71F1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B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719D4D-ACB5-35A4-C417-0E0B0EDFB23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B03855-6C40-CD43-B746-F9EA68E77E06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11770631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E511B987-7AA6-2838-C637-37F4250680BF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94459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1841</TotalTime>
  <Words>0</Words>
  <Application>Microsoft Macintosh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Humacom Dejan ILIC</dc:creator>
  <cp:lastModifiedBy>Humacom Dejan ILIC</cp:lastModifiedBy>
  <cp:revision>69</cp:revision>
  <dcterms:created xsi:type="dcterms:W3CDTF">2020-03-18T15:41:03Z</dcterms:created>
  <dcterms:modified xsi:type="dcterms:W3CDTF">2023-10-18T09:29:23Z</dcterms:modified>
</cp:coreProperties>
</file>