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BBEE"/>
    <a:srgbClr val="21B5B8"/>
    <a:srgbClr val="C6DA7F"/>
    <a:srgbClr val="AB69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24"/>
    <p:restoredTop sz="94831"/>
  </p:normalViewPr>
  <p:slideViewPr>
    <p:cSldViewPr snapToGrid="0" snapToObjects="1">
      <p:cViewPr varScale="1">
        <p:scale>
          <a:sx n="148" d="100"/>
          <a:sy n="148" d="100"/>
        </p:scale>
        <p:origin x="126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0A4E3-E1ED-964D-8C92-4DD5D8A4281A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0BADE-31B0-D342-973D-B9BB63C2A70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27139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39D57-A78A-1A95-00BD-F7FB9B177D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4105CE-FDC2-4FEB-5A0A-9F10F71912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C01AE-F2A8-C563-C3D2-F0F56B1F3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7CF324-3831-758B-3CF3-C08A56B5B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DC5C63-9242-A5AD-91CA-6E57FD2B9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078390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9547-3603-13E6-F501-086482C51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6AE786-12D7-DAA9-3DBA-B2EE7147CF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52E989-077A-9F73-61F2-45F706205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54A43-3208-06FE-231E-4742C2AE5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9AAB1B-1C79-BD2B-7DC0-A3B3214A1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79625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9D7DC3-2EA1-FA7A-FF74-CE59409446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3F4E33-815D-F3A8-07C3-3DD7A72F3D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149787-98F8-65F7-D0A1-7AF69AD86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74E00-A1B7-22E6-84FF-3AC3B71D0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A104A0-5C30-C6EB-DA61-DB82119FF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742749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0267D-9F56-ECA6-50D3-2DC6576B0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029FA-60CE-C126-FE6B-3C7A7ECEDA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36F3C7-8BFA-3DB5-110B-539D83CE0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C3276-6F7A-C120-C18C-9DD08845E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558C0-9E2D-39BE-AFD2-C4D5DAB09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00303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27405-1A5A-ACBA-4BD9-F74A20A2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3837DB-C7E5-2332-1AF5-94D6B42E7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4447E-498D-E614-5B05-5EA0A8D69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43757B-93F0-5840-39C4-08B7AF890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149D5-8F3A-3799-4834-723B04FC2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94176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F55BB-C330-33EC-D09A-106D39654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FF7F3-A5D9-6635-FEB2-6C95637B5A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D03F6F-CC92-BBD8-2FC0-80F2D5F292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3F1554-E2A8-3E07-F1F1-ED56112F3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E372DA-5DC9-A191-5006-2B8A2C963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B2C227-F378-B7AA-0C80-6B9535867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01673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673B6-2D86-813A-9CF7-C1E81A2D3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F821D3-37FA-2940-CB40-76E783C4A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4CC908-A238-A1A0-CA41-A2517219CC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BC9277-2BD5-A17F-836F-4AD854E6AF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A514F1-A7E2-B6D6-B978-2C16EEC048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CD0BF4-0B0C-59A5-B387-E97245D20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7136F6-03DC-C38B-81B4-B38396C31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858E0B-99D3-F385-6302-2C0908E02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2828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0B095-72F2-D1FF-A946-580CDD427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E83780-78B4-493E-EDCD-197AC100B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42FFA-B618-8EA7-E9D6-382C58BA6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0C1D7E-7A21-A41D-A230-D2820DC81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853561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69EBA6-AD06-0B50-DC60-CEC7FFD3E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FD0504-AB92-E266-1038-8F1D3CB39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B7D973-4F43-7BC8-0AA4-305466F08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839371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3F7E2-C98A-8257-D39B-C0D54C4CB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5884A2-634C-FB76-592A-592367BB2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C4728C-FECF-4453-CD28-DEEC3388FB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575AFD-B36B-E324-7F60-7375AAF6A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929A50-7AAB-0040-8D21-B20D05AFC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8D09EA-5199-B6B1-92FB-B2AD7239F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82527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F69E0-71E6-99E6-EC3D-C74784885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16CD69-B8DB-CFE5-8D34-B1D24701D7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210072-1C09-E304-09E0-6C917C59B2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A612E1-192A-E98C-2ADF-61C5C4690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B76B80-F98E-3D1B-6DF8-DCC576122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2DCB15-843B-2198-C0DB-78A50B59B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81717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AD10B8-A814-946E-A97F-C3EA8A48D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3FEFD0-D0A6-32F6-D076-A42A533088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C493F-C85F-2404-5CC9-926159472F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1B3EB7-D202-B93D-FF41-825DDBB71F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719D4D-ACB5-35A4-C417-0E0B0EDFB2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7706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511B987-7AA6-2838-C637-37F4250680B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445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Humacom Dejan ILIC</cp:lastModifiedBy>
  <cp:revision>69</cp:revision>
  <dcterms:created xsi:type="dcterms:W3CDTF">2020-03-18T15:41:03Z</dcterms:created>
  <dcterms:modified xsi:type="dcterms:W3CDTF">2023-10-18T09:29:23Z</dcterms:modified>
</cp:coreProperties>
</file>