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BEE"/>
    <a:srgbClr val="21B5B8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/>
    <p:restoredTop sz="94830"/>
  </p:normalViewPr>
  <p:slideViewPr>
    <p:cSldViewPr snapToGrid="0" snapToObjects="1">
      <p:cViewPr varScale="1">
        <p:scale>
          <a:sx n="121" d="100"/>
          <a:sy n="121" d="100"/>
        </p:scale>
        <p:origin x="21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9054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4578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8493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0031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8446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2358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980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1955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5256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3215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75778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18/10/2023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4831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929FCB-817D-7C37-DCF8-3E67B28B99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1845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70</cp:revision>
  <dcterms:created xsi:type="dcterms:W3CDTF">2020-03-18T15:41:03Z</dcterms:created>
  <dcterms:modified xsi:type="dcterms:W3CDTF">2023-10-18T09:29:44Z</dcterms:modified>
</cp:coreProperties>
</file>