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15" d="100"/>
          <a:sy n="115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604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602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28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397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44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247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05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1157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5547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6519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001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396C-B6DE-AE41-9512-55C87BBAA878}" type="datetimeFigureOut">
              <a:rPr lang="en-BE" smtClean="0"/>
              <a:t>30/05/2023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4CD5A-1FD1-6943-B6C6-05EF2C79A95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112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6CD7EA-D19C-4123-2F11-ECBD4A673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2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2</cp:revision>
  <dcterms:created xsi:type="dcterms:W3CDTF">2023-05-30T09:33:17Z</dcterms:created>
  <dcterms:modified xsi:type="dcterms:W3CDTF">2023-05-30T09:34:49Z</dcterms:modified>
</cp:coreProperties>
</file>