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3"/>
  </p:normalViewPr>
  <p:slideViewPr>
    <p:cSldViewPr snapToGrid="0">
      <p:cViewPr varScale="1">
        <p:scale>
          <a:sx n="104" d="100"/>
          <a:sy n="104" d="100"/>
        </p:scale>
        <p:origin x="232" y="4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4E3D8-EBA9-56C5-1633-70FAB7AAEF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3FA110-241F-34E3-2751-AEE93B6D15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FC10B2-4B24-89B7-6DD8-CD72012AE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2396C-B6DE-AE41-9512-55C87BBAA878}" type="datetimeFigureOut">
              <a:rPr lang="en-BE" smtClean="0"/>
              <a:t>30/05/2023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6FB4D8-A390-3681-45FF-53670FD7C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D20F08-A0CD-26F3-5588-0BC7A00E9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CD5A-1FD1-6943-B6C6-05EF2C79A954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099304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20CF0-229F-3B51-F21F-C341A070D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8FFCAD-1C46-A67C-E39A-C9C9BDFB57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6B5D71-9FB7-BD68-CC85-B77AF3D62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2396C-B6DE-AE41-9512-55C87BBAA878}" type="datetimeFigureOut">
              <a:rPr lang="en-BE" smtClean="0"/>
              <a:t>30/05/2023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A4F8A-E9C7-5F49-6F15-59631108F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FC7866-123A-549F-D901-A236657B7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CD5A-1FD1-6943-B6C6-05EF2C79A954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742098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D39626E-83C4-9274-8724-A6EC6F9392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EA128C-A7FA-3F38-78EE-88A22485C4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713FE1-6EA9-2E89-912E-CF89B6230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2396C-B6DE-AE41-9512-55C87BBAA878}" type="datetimeFigureOut">
              <a:rPr lang="en-BE" smtClean="0"/>
              <a:t>30/05/2023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902545-AC7D-FE54-A255-D010EE375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1F04A9-27D2-0805-BDDC-4E8B98689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CD5A-1FD1-6943-B6C6-05EF2C79A954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641187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F70FC-9DBA-A177-8855-8BA5864C8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11F023-3162-08CE-C9BF-CF230D52F8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002444-3D26-5179-6BAA-5F0E3EBA4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2396C-B6DE-AE41-9512-55C87BBAA878}" type="datetimeFigureOut">
              <a:rPr lang="en-BE" smtClean="0"/>
              <a:t>30/05/2023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9C724E-693E-4682-382A-C9BB97F57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47845F-8E47-1017-37DD-5B85DE5E0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CD5A-1FD1-6943-B6C6-05EF2C79A954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586643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4E0F0-95AA-F462-AF63-8049E1D1A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D0B43E-172A-E189-86F1-9094DDB913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AB8E74-9058-61DA-B556-19DD9AAE3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2396C-B6DE-AE41-9512-55C87BBAA878}" type="datetimeFigureOut">
              <a:rPr lang="en-BE" smtClean="0"/>
              <a:t>30/05/2023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6017EC-6166-BFAD-5082-FEA7B57A3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2A18AD-A33D-FFFB-0F58-8E4BF7F73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CD5A-1FD1-6943-B6C6-05EF2C79A954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573440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0B786B-9B13-BD9B-DB50-BAE3F68B7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491DAB-606A-6A5A-7A16-7ECF3219F5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1B5AC0-5A57-81C1-A2F8-42ED938316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31AFD2-DF73-D6E7-02F0-C2D12709B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2396C-B6DE-AE41-9512-55C87BBAA878}" type="datetimeFigureOut">
              <a:rPr lang="en-BE" smtClean="0"/>
              <a:t>30/05/2023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CE9998-62A8-0F52-CC8F-61B5D281A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C398FB-54F2-658B-9F7E-1EE2AB487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CD5A-1FD1-6943-B6C6-05EF2C79A954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749526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E6938-2215-EE92-4F88-AAAD7D5CA9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85A0CC-8544-706F-09F1-F89CFA5535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1DD742-B9C5-FFCF-451B-485051B008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A98E88D-471D-2FFE-FEF0-1DDD7BCE09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110553-6398-8030-20A3-978C6F5BAB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E2F909-F8FB-8BFC-4F20-5E6011A1D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2396C-B6DE-AE41-9512-55C87BBAA878}" type="datetimeFigureOut">
              <a:rPr lang="en-BE" smtClean="0"/>
              <a:t>30/05/2023</a:t>
            </a:fld>
            <a:endParaRPr lang="en-B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1D0993-91B5-EED4-A172-A6B46C01F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5F2F8D-D41B-50AD-D180-967173F40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CD5A-1FD1-6943-B6C6-05EF2C79A954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577160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C2EA6-0183-A2E3-1803-931914F36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D4BA46-2301-9F22-36E3-FD73E636F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2396C-B6DE-AE41-9512-55C87BBAA878}" type="datetimeFigureOut">
              <a:rPr lang="en-BE" smtClean="0"/>
              <a:t>30/05/2023</a:t>
            </a:fld>
            <a:endParaRPr lang="en-B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BE94AD-CAEA-548E-867A-120B5CD6A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4CC4FC-2974-C747-9C93-A973C078E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CD5A-1FD1-6943-B6C6-05EF2C79A954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109017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A1389F-B11A-3ED2-D85C-689E33D6E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2396C-B6DE-AE41-9512-55C87BBAA878}" type="datetimeFigureOut">
              <a:rPr lang="en-BE" smtClean="0"/>
              <a:t>30/05/2023</a:t>
            </a:fld>
            <a:endParaRPr lang="en-B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2370F0-ED75-2FBD-0C9C-E13D4653C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0A7E5D-F652-7C44-31D9-D561CB0D6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CD5A-1FD1-6943-B6C6-05EF2C79A954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062891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EFBB5-7807-D805-3550-3477FAD7A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83811D-5530-DAB7-8ADD-B430B3887F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BF4672-2A95-3D28-F048-4779060C4B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D5BB93-4E25-F433-BA1B-B9BD9CFA3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2396C-B6DE-AE41-9512-55C87BBAA878}" type="datetimeFigureOut">
              <a:rPr lang="en-BE" smtClean="0"/>
              <a:t>30/05/2023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8B0C93-020C-FC37-8452-1FFF23E7E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261319-AF88-5E91-6E31-A67455715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CD5A-1FD1-6943-B6C6-05EF2C79A954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612924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1E2BDF-0B50-4981-1646-F2943E63A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C2AD89-C894-304F-2ABC-099B0443E1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A8A965-B44B-B72D-FBF4-3C29D99658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A4962F-513D-469B-62F4-4A00F4B81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2396C-B6DE-AE41-9512-55C87BBAA878}" type="datetimeFigureOut">
              <a:rPr lang="en-BE" smtClean="0"/>
              <a:t>30/05/2023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7BCFF1-A0F0-65F3-63B4-57E2DAA2A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C55A33-A1C2-FC51-2E62-FC9928F0D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CD5A-1FD1-6943-B6C6-05EF2C79A954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140992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0975FA-A99D-3E97-0CDC-7115569968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B957C0-000B-54EE-06BA-8C28FF9AB9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DCA8DD-BBB3-C91D-A428-291BB949BD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2396C-B6DE-AE41-9512-55C87BBAA878}" type="datetimeFigureOut">
              <a:rPr lang="en-BE" smtClean="0"/>
              <a:t>30/05/2023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DD7E78-8E72-40AB-A13C-1B4FF74BD3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2F8DB7-24C6-F28C-BA1B-35ABD863A2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4CD5A-1FD1-6943-B6C6-05EF2C79A954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648065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EA9530B-01B9-F1C4-13F1-5C052198F5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7283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Humacom Dejan ILIC</dc:creator>
  <cp:lastModifiedBy>Humacom Dejan ILIC</cp:lastModifiedBy>
  <cp:revision>1</cp:revision>
  <dcterms:created xsi:type="dcterms:W3CDTF">2023-05-30T09:33:17Z</dcterms:created>
  <dcterms:modified xsi:type="dcterms:W3CDTF">2023-05-30T09:34:15Z</dcterms:modified>
</cp:coreProperties>
</file>