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/>
    <p:restoredTop sz="94677"/>
  </p:normalViewPr>
  <p:slideViewPr>
    <p:cSldViewPr snapToGrid="0" snapToObjects="1">
      <p:cViewPr varScale="1">
        <p:scale>
          <a:sx n="152" d="100"/>
          <a:sy n="152" d="100"/>
        </p:scale>
        <p:origin x="1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4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5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9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9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1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2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1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B19C-C1C5-E445-86A0-B160A0817390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7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7205F08-90D1-694B-B17A-71915D806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2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BSLM">
      <a:dk1>
        <a:srgbClr val="393939"/>
      </a:dk1>
      <a:lt1>
        <a:srgbClr val="FFFFFF"/>
      </a:lt1>
      <a:dk2>
        <a:srgbClr val="2E2E2E"/>
      </a:dk2>
      <a:lt2>
        <a:srgbClr val="E7E6E6"/>
      </a:lt2>
      <a:accent1>
        <a:srgbClr val="3AB4B9"/>
      </a:accent1>
      <a:accent2>
        <a:srgbClr val="C5D97F"/>
      </a:accent2>
      <a:accent3>
        <a:srgbClr val="A5A5A5"/>
      </a:accent3>
      <a:accent4>
        <a:srgbClr val="FFC000"/>
      </a:accent4>
      <a:accent5>
        <a:srgbClr val="40B8EB"/>
      </a:accent5>
      <a:accent6>
        <a:srgbClr val="70AD47"/>
      </a:accent6>
      <a:hlink>
        <a:srgbClr val="0563C1"/>
      </a:hlink>
      <a:folHlink>
        <a:srgbClr val="40B8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12</cp:revision>
  <dcterms:created xsi:type="dcterms:W3CDTF">2019-04-24T08:13:41Z</dcterms:created>
  <dcterms:modified xsi:type="dcterms:W3CDTF">2022-06-28T12:23:08Z</dcterms:modified>
</cp:coreProperties>
</file>