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04/04/2022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406D412-1BD3-E044-A1E6-9FFBDBAEA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9</cp:revision>
  <dcterms:created xsi:type="dcterms:W3CDTF">2020-03-18T15:41:03Z</dcterms:created>
  <dcterms:modified xsi:type="dcterms:W3CDTF">2022-04-04T14:17:23Z</dcterms:modified>
</cp:coreProperties>
</file>