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09"/>
    <p:restoredTop sz="94677"/>
  </p:normalViewPr>
  <p:slideViewPr>
    <p:cSldViewPr snapToGrid="0" snapToObjects="1">
      <p:cViewPr varScale="1">
        <p:scale>
          <a:sx n="128" d="100"/>
          <a:sy n="128" d="100"/>
        </p:scale>
        <p:origin x="18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7/12/21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144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7/12/21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354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7/12/21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10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7/12/21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392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7/12/21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711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7/12/21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793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7/12/21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603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7/12/21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87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7/12/21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959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7/12/21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78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19C-C1C5-E445-86A0-B160A0817390}" type="datetimeFigureOut">
              <a:rPr lang="en-US" smtClean="0"/>
              <a:t>7/12/21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76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CB19C-C1C5-E445-86A0-B160A0817390}" type="datetimeFigureOut">
              <a:rPr lang="en-US" smtClean="0"/>
              <a:t>7/12/21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FCAA7-3D8C-4D42-B27F-C74E8939A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866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ABDD87C-7B54-6C4E-8E3A-3A732A55CC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758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Humacom Dejan Ilic</dc:creator>
  <cp:lastModifiedBy>Humacom Dejan ILIC</cp:lastModifiedBy>
  <cp:revision>10</cp:revision>
  <dcterms:created xsi:type="dcterms:W3CDTF">2019-04-24T08:13:41Z</dcterms:created>
  <dcterms:modified xsi:type="dcterms:W3CDTF">2021-07-12T08:41:24Z</dcterms:modified>
</cp:coreProperties>
</file>