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C1FC-C5A7-FB4C-8F40-78C649A24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454F-0B1E-9844-990A-A84207D4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3618-95E8-5E44-BFD3-30D0951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3B56-0316-C144-8B46-F3611951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BA06-D54A-7543-A015-05C325B3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9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F9C4-1E0D-6041-AB37-A2869E7D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EE71A-134B-E541-A672-AAC8D5B1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A842-E20A-F647-B987-10B8B34C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E679-17B9-D040-B09E-E942247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C42A-A739-FC44-B9DC-536FF29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8756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9C69E-4DCF-3B41-ABA0-1C98CB298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8E067-7EE2-B548-A1C1-7BEC08B9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3017-60BE-6144-8EDD-A0092CB0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8FD9A-9CBC-FD4F-9C59-BB9C8AB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4ECC1-4963-0447-B1B7-551375D5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3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FDBE-E539-374F-AA92-03CD84DE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8395D-C7F7-624F-BD3E-F5330852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BA23-883B-CE44-942F-2983BBE7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3B52-21CD-CB46-8044-A8A08752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146-30F5-B841-890D-BF7CCB5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131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4021-8999-564B-9605-9CBF4CE1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05305-A32A-D548-AF82-AAC9882C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1175-8821-3948-9046-8903E20D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6CF8-A1CC-D542-90C6-CC71349D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4A5C-B93D-364E-9305-F539DEA0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396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F318-A0A8-F246-AEA3-E6ED0C17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B316-8550-B945-B4CA-442760C64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1114A-3B6E-804D-9354-19C2C1D9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9D2F-6C2E-5D4E-A07F-0320DD3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CBA0-5276-6C47-8285-2A5ECDE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80B46-0BC9-5248-B037-31CA0DF4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10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A507-2FD9-3B43-8519-0DB1F79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0E707-7661-D041-9270-935DA9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98517-7EC5-5340-A567-E6D5AF5E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5D28E-54A7-3648-BE8F-2A3F16248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31F6-63F7-854A-8EBB-D1695ACC2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77FA-5ED2-2C43-9CF2-709A16E8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DEAB-FAD6-E34F-96DD-F77FCE7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3D63B-99F7-9544-897C-8FA3BAC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224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4D1-FA49-E14B-ACD7-CE56E5D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D9EA8-2D0F-0246-8BC0-CB9BB5A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EF746-BF83-ED47-8A55-513C28B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177B3-88DB-A643-B84D-C9D0357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67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B3485-937B-504F-8671-ACFAC460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D993E-E23A-E34D-ACFF-98DBE9A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E1500-9178-A44F-9135-3C8604C1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448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B25C-53AB-A646-9241-AE759F7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0E10D-5D2B-E747-8141-DE41BA741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9D286-0D63-9147-B619-5AB217AC8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1AF1-BBD8-164C-92AE-911563C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0003-8722-834E-80B7-3119BEC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DC605-8A29-794A-A48B-B29CF00A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5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9FC2-2FFC-A841-A676-62B2B97F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3DD3-8199-0049-B0DF-3A94ADD5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ABA46-732A-BB43-A593-59A2B7C2D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1BD59-1645-1A45-A306-077096EB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358D-9748-8240-8B3F-4DA5325E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7F7D-D883-084E-B1A7-6373E07F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46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2591-747F-A44F-8319-DB2F3282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04C2-C64F-8E43-9093-F815A83D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D9D4-A36E-C147-A90E-3ABAC4AE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12/07/2021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65D8-0F93-A34E-BA59-7A29E6AA2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D8A-5F19-4145-A47C-A37C963F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077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743413-D08F-B447-8145-49727DBE0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8</cp:revision>
  <dcterms:created xsi:type="dcterms:W3CDTF">2020-03-18T15:41:03Z</dcterms:created>
  <dcterms:modified xsi:type="dcterms:W3CDTF">2021-07-12T08:41:08Z</dcterms:modified>
</cp:coreProperties>
</file>