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9"/>
    <p:restoredTop sz="94677"/>
  </p:normalViewPr>
  <p:slideViewPr>
    <p:cSldViewPr snapToGrid="0" snapToObjects="1">
      <p:cViewPr varScale="1">
        <p:scale>
          <a:sx n="128" d="100"/>
          <a:sy n="128" d="100"/>
        </p:scale>
        <p:origin x="18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4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5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1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9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1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9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0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8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5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7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7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B19C-C1C5-E445-86A0-B160A0817390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6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0D6EA3A-A8F4-0141-BABD-1AFF3B803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5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7</cp:revision>
  <dcterms:created xsi:type="dcterms:W3CDTF">2019-04-24T08:13:41Z</dcterms:created>
  <dcterms:modified xsi:type="dcterms:W3CDTF">2020-11-12T14:14:55Z</dcterms:modified>
</cp:coreProperties>
</file>