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B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009"/>
    <p:restoredTop sz="94626"/>
  </p:normalViewPr>
  <p:slideViewPr>
    <p:cSldViewPr snapToGrid="0" snapToObjects="1">
      <p:cViewPr varScale="1">
        <p:scale>
          <a:sx n="121" d="100"/>
          <a:sy n="121" d="100"/>
        </p:scale>
        <p:origin x="90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35C1FC-C5A7-FB4C-8F40-78C649A241B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E9B454F-0B1E-9844-990A-A84207D4EF1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B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8243618-95E8-5E44-BFD3-30D0951E4F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D13B56-0316-C144-8B46-F361195170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3BBA06-D54A-7543-A015-05C325B331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33798856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8EF9C4-1E0D-6041-AB37-A2869E7DE0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D3EE71A-134B-E541-A672-AAC8D5B19D0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B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26A842-E20A-F647-B987-10B8B34C16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1EE679-17B9-D040-B09E-E942247846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CBC42A-A739-FC44-B9DC-536FF29A3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3987560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959C69E-4DCF-3B41-ABA0-1C98CB298C1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748E067-7EE2-B548-A1C1-7BEC08B9D06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B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1D83017-60BE-6144-8EDD-A0092CB091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58FD9A-9CBC-FD4F-9C59-BB9C8ABB6E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54ECC1-4963-0447-B1B7-551375D5B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24213197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8BFDBE-E539-374F-AA92-03CD84DED9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6E8395D-C7F7-624F-BD3E-F533085258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B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38BA23-883B-CE44-942F-2983BBE75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A23B52-21CD-CB46-8044-A8A08752CE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D89146-30F5-B841-890D-BF7CCB5F3F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27131465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694021-8999-564B-9605-9CBF4CE19B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BE05305-A32A-D548-AF82-AAC9882CD6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FF1175-8821-3948-9046-8903E20DEF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5E6CF8-A1CC-D542-90C6-CC71349D0B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64A5C-B93D-364E-9305-F539DEA0AA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4439606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F0F318-A0A8-F246-AEA3-E6ED0C17FE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F45B316-8550-B945-B4CA-442760C64F6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BE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C61114A-3B6E-804D-9354-19C2C1D90F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BE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DBD9D2F-6C2E-5D4E-A07F-0320DD3B49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49CBA0-5276-6C47-8285-2A5ECDEC4C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980B46-0BC9-5248-B037-31CA0DF487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21102616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A7A507-2FD9-3B43-8519-0DB1F79B3B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110E707-7661-D041-9270-935DA959FC9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6F98517-7EC5-5340-A567-E6D5AF5E1B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BE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155D28E-54A7-3648-BE8F-2A3F1624813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8BE31F6-63F7-854A-8EBB-D1695ACC28F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BE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52D77FA-5ED2-2C43-9CF2-709A16E813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8B4DEAB-FAD6-E34F-96DD-F77FCE7D7B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113D63B-99F7-9544-897C-8FA3BAC5B8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16422458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B774D1-FA49-E14B-ACD7-CE56E5D96D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9CD9EA8-2D0F-0246-8BC0-CB9BB5A4C3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9EEF746-BF83-ED47-8A55-513C28B8F9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92177B3-88DB-A643-B84D-C9D03571B5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33826720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03B3485-937B-504F-8671-ACFAC4607B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3CD993E-E23A-E34D-ACFF-98DBE9ACE1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0EE1500-9178-A44F-9135-3C8604C1FA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26044819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0EB25C-53AB-A646-9241-AE759F7125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20E10D-5D2B-E747-8141-DE41BA7414C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BE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509D286-0D63-9147-B619-5AB217AC8C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1FF1AF1-BBD8-164C-92AE-911563CAE4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99F0003-8722-834E-80B7-3119BEC245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F8DC605-8A29-794A-A48B-B29CF00AAF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1645900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0C9FC2-2FFC-A841-A676-62B2B97F3C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7D13DD3-8199-0049-B0DF-3A94ADD5011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BE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AABA46-732A-BB43-A593-59A2B7C2DD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31BD59-1645-1A45-A306-077096EBFD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A26358D-9748-8240-8B3F-4DA5325E22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BD27F7D-D883-084E-B1A7-6373E07F75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17946453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D062591-747F-A44F-8319-DB2F3282EB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B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62704C2-C64F-8E43-9093-F815A83D4A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B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00D9D4-A36E-C147-A90E-3ABAC4AED8B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E27780-894C-A747-AC03-E9E29B14A302}" type="datetimeFigureOut">
              <a:rPr lang="en-BE" smtClean="0"/>
              <a:t>12/11/2020</a:t>
            </a:fld>
            <a:endParaRPr lang="en-B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9265D8-0F93-A34E-BA59-7A29E6AA2D9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B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C93D8A-5F19-4145-A47C-A37C963FF02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B03855-6C40-CD43-B746-F9EA68E77E06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4607732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3D6EC098-82AA-AA4E-BAF3-DD3AC741741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694459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Humacom Dejan ILIC</dc:creator>
  <cp:lastModifiedBy>Humacom Dejan ILIC</cp:lastModifiedBy>
  <cp:revision>5</cp:revision>
  <dcterms:created xsi:type="dcterms:W3CDTF">2020-03-18T15:41:03Z</dcterms:created>
  <dcterms:modified xsi:type="dcterms:W3CDTF">2020-11-12T14:13:38Z</dcterms:modified>
</cp:coreProperties>
</file>

<file path=docProps/thumbnail.jpeg>
</file>